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13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13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4.xml"/><Relationship Id="rId13" Type="http://schemas.openxmlformats.org/officeDocument/2006/relationships/slide" Target="slides/slide9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presProps" Target="presProps13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3.xml"/><Relationship Id="rId5" Type="http://schemas.openxmlformats.org/officeDocument/2006/relationships/slide" Target="slides/slide1.xml"/><Relationship Id="rId6" Type="http://schemas.openxmlformats.org/officeDocument/2006/relationships/slide" Target="slides/slide5.xml"/><Relationship Id="rId7" Type="http://schemas.openxmlformats.org/officeDocument/2006/relationships/slide" Target="slides/slide2.xml"/><Relationship Id="rId8" Type="http://schemas.openxmlformats.org/officeDocument/2006/relationships/slide" Target="slides/slide8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5c007e986ece8fe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5c007e986ece8fe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5c007e986ece8fe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5c007e986ece8fe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5c007e986ece8fe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5c007e986ece8fe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faacad4500727a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6" name="Google Shape;116;gfaacad4500727a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5a8d93a3f32aa77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8" name="Google Shape;148;g5a8d93a3f32aa77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Relationship Id="rId4" Type="http://schemas.openxmlformats.org/officeDocument/2006/relationships/image" Target="../media/image3.jpg"/><Relationship Id="rId5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ru"/>
              <a:t>Пожарная безопасность. Группа № 5. Май 2020 </a:t>
            </a:r>
            <a:endParaRPr/>
          </a:p>
        </p:txBody>
      </p:sp>
      <p:sp>
        <p:nvSpPr>
          <p:cNvPr id="123" name="Google Shape;123;p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"/>
              <a:t>Составили: Тарасова С. В., Шитова О. Е.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"/>
          <p:cNvSpPr txBox="1"/>
          <p:nvPr>
            <p:ph type="title"/>
          </p:nvPr>
        </p:nvSpPr>
        <p:spPr>
          <a:xfrm>
            <a:off x="311700" y="0"/>
            <a:ext cx="8520600" cy="10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"/>
              <a:t>Рисунок семьи Петровой Кати 3 года, о пожарной безопасности. “Нельзя играть с электричеством” </a:t>
            </a:r>
            <a:endParaRPr/>
          </a:p>
        </p:txBody>
      </p:sp>
      <p:pic>
        <p:nvPicPr>
          <p:cNvPr id="158" name="Google Shape;158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05550" y="1152475"/>
            <a:ext cx="4897699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4"/>
          <p:cNvSpPr txBox="1"/>
          <p:nvPr>
            <p:ph type="title"/>
          </p:nvPr>
        </p:nvSpPr>
        <p:spPr>
          <a:xfrm>
            <a:off x="311700" y="0"/>
            <a:ext cx="8520600" cy="153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"/>
              <a:t>Инсценировка семьи Антонова Игоря 4 года, по пожарной безопасности. “Спички детям не игрушка” </a:t>
            </a:r>
            <a:endParaRPr/>
          </a:p>
        </p:txBody>
      </p:sp>
      <p:pic>
        <p:nvPicPr>
          <p:cNvPr id="164" name="Google Shape;16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878175"/>
            <a:ext cx="2970824" cy="303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75625" y="1878175"/>
            <a:ext cx="2970824" cy="303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98850" y="1878175"/>
            <a:ext cx="2592752" cy="3032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5"/>
          <p:cNvSpPr txBox="1"/>
          <p:nvPr>
            <p:ph type="title"/>
          </p:nvPr>
        </p:nvSpPr>
        <p:spPr>
          <a:xfrm>
            <a:off x="311700" y="0"/>
            <a:ext cx="8520600" cy="10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"/>
              <a:t>Рисунок семьи Бурниной Маши 3 года, по пожарной безопасности. “При пожаре звонить 01”</a:t>
            </a:r>
            <a:endParaRPr/>
          </a:p>
        </p:txBody>
      </p:sp>
      <p:pic>
        <p:nvPicPr>
          <p:cNvPr id="169" name="Google Shape;169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11850" y="1170000"/>
            <a:ext cx="5506475" cy="382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"/>
          <p:cNvSpPr txBox="1"/>
          <p:nvPr>
            <p:ph type="title"/>
          </p:nvPr>
        </p:nvSpPr>
        <p:spPr>
          <a:xfrm>
            <a:off x="311700" y="0"/>
            <a:ext cx="8520600" cy="10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r>
              <a:rPr lang="ru"/>
              <a:t>Рисунок семьи Куфониной Алисы  3 года, по пожарной безопасности “Будь осторожен с огнем в лесу”. </a:t>
            </a:r>
            <a:endParaRPr/>
          </a:p>
        </p:txBody>
      </p:sp>
      <p:pic>
        <p:nvPicPr>
          <p:cNvPr id="155" name="Google Shape;155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48975" y="1017600"/>
            <a:ext cx="6129048" cy="397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6"/>
          <p:cNvSpPr txBox="1"/>
          <p:nvPr>
            <p:ph type="title"/>
          </p:nvPr>
        </p:nvSpPr>
        <p:spPr>
          <a:xfrm>
            <a:off x="311700" y="0"/>
            <a:ext cx="8520600" cy="7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r>
              <a:rPr lang="ru"/>
              <a:t>Рисунок семьи Отинова Тимофея, 3 года, по пожарной безопасности. </a:t>
            </a:r>
            <a:endParaRPr/>
          </a:p>
        </p:txBody>
      </p:sp>
      <p:pic>
        <p:nvPicPr>
          <p:cNvPr id="172" name="Google Shape;172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97475" y="1046050"/>
            <a:ext cx="6283700" cy="394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7"/>
          <p:cNvSpPr txBox="1"/>
          <p:nvPr>
            <p:ph type="title"/>
          </p:nvPr>
        </p:nvSpPr>
        <p:spPr>
          <a:xfrm>
            <a:off x="311700" y="0"/>
            <a:ext cx="8520600" cy="9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"/>
              <a:t>Рисунок семьи Савинцевой Софьи 3 года, по пожарной безопасности. “Спички детям не игрушка” </a:t>
            </a:r>
            <a:endParaRPr/>
          </a:p>
        </p:txBody>
      </p:sp>
      <p:pic>
        <p:nvPicPr>
          <p:cNvPr id="175" name="Google Shape;175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91700" y="1146900"/>
            <a:ext cx="4717850" cy="384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"/>
          <p:cNvSpPr txBox="1"/>
          <p:nvPr>
            <p:ph type="title"/>
          </p:nvPr>
        </p:nvSpPr>
        <p:spPr>
          <a:xfrm>
            <a:off x="311700" y="0"/>
            <a:ext cx="8520600" cy="10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"/>
              <a:t>Рисунок семьи Паранина Степы 3 года, по пожарной безопасности. Детям нельзя пользоваться электроприборами!</a:t>
            </a:r>
            <a:endParaRPr/>
          </a:p>
        </p:txBody>
      </p:sp>
      <p:pic>
        <p:nvPicPr>
          <p:cNvPr id="161" name="Google Shape;161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87150" y="1017600"/>
            <a:ext cx="3777051" cy="3911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8"/>
          <p:cNvSpPr txBox="1"/>
          <p:nvPr>
            <p:ph type="title"/>
          </p:nvPr>
        </p:nvSpPr>
        <p:spPr>
          <a:xfrm>
            <a:off x="311700" y="0"/>
            <a:ext cx="8520600" cy="10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"/>
              <a:t>Рисунок семьи Музафаровых Яны и Инны 3 года, по пожарной безопасности “Спички-это не игрушка” </a:t>
            </a:r>
            <a:endParaRPr/>
          </a:p>
        </p:txBody>
      </p:sp>
      <p:pic>
        <p:nvPicPr>
          <p:cNvPr id="178" name="Google Shape;178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0">
            <a:off x="2644150" y="352251"/>
            <a:ext cx="3703499" cy="5285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